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7" r:id="rId2"/>
  </p:sldMasterIdLst>
  <p:notesMasterIdLst>
    <p:notesMasterId r:id="rId21"/>
  </p:notesMasterIdLst>
  <p:sldIdLst>
    <p:sldId id="293" r:id="rId3"/>
    <p:sldId id="292" r:id="rId4"/>
    <p:sldId id="287" r:id="rId5"/>
    <p:sldId id="288" r:id="rId6"/>
    <p:sldId id="282" r:id="rId7"/>
    <p:sldId id="285" r:id="rId8"/>
    <p:sldId id="284" r:id="rId9"/>
    <p:sldId id="290" r:id="rId10"/>
    <p:sldId id="286" r:id="rId11"/>
    <p:sldId id="265" r:id="rId12"/>
    <p:sldId id="268" r:id="rId13"/>
    <p:sldId id="270" r:id="rId14"/>
    <p:sldId id="271" r:id="rId15"/>
    <p:sldId id="277" r:id="rId16"/>
    <p:sldId id="273" r:id="rId17"/>
    <p:sldId id="278" r:id="rId18"/>
    <p:sldId id="291" r:id="rId19"/>
    <p:sldId id="280" r:id="rId20"/>
  </p:sldIdLst>
  <p:sldSz cx="10790238" cy="8047038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5613" indent="1588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2813" indent="1588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0013" indent="1588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7213" indent="1588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5">
          <p15:clr>
            <a:srgbClr val="A4A3A4"/>
          </p15:clr>
        </p15:guide>
        <p15:guide id="2" pos="33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6656" autoAdjust="0"/>
  </p:normalViewPr>
  <p:slideViewPr>
    <p:cSldViewPr>
      <p:cViewPr varScale="1">
        <p:scale>
          <a:sx n="85" d="100"/>
          <a:sy n="85" d="100"/>
        </p:scale>
        <p:origin x="1926" y="84"/>
      </p:cViewPr>
      <p:guideLst>
        <p:guide orient="horz" pos="2535"/>
        <p:guide pos="33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E7EA26E-EE6A-4650-A8C3-7E9ED9A5E8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2103977-CE89-4144-A4C1-81B17F6469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EEC463D-1415-40D7-AF29-9F88851128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597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0A5E6C0F-4D61-46C5-BB53-C93C850330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0FBAED8D-E162-41B6-A9B4-79DC9A59E2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BBF03F2F-B5A5-47DD-8662-7E79C8594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3DBDC11B-BE0D-4436-85ED-5F9898136C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433" algn="l" defTabSz="9137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21" algn="l" defTabSz="9137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08" algn="l" defTabSz="9137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94" algn="l" defTabSz="9137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1FCEE8D4-0A8F-4A60-AE51-409B6050C194}"/>
              </a:ext>
            </a:extLst>
          </p:cNvPr>
          <p:cNvSpPr/>
          <p:nvPr/>
        </p:nvSpPr>
        <p:spPr>
          <a:xfrm>
            <a:off x="194227" y="171670"/>
            <a:ext cx="10401789" cy="293985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7812" y="447059"/>
            <a:ext cx="9711214" cy="2592934"/>
          </a:xfrm>
        </p:spPr>
        <p:txBody>
          <a:bodyPr lIns="53799" rIns="268993"/>
          <a:lstStyle>
            <a:lvl1pPr marL="0" algn="r">
              <a:defRPr sz="57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7722" y="3308228"/>
            <a:ext cx="7741304" cy="2056465"/>
          </a:xfrm>
        </p:spPr>
        <p:txBody>
          <a:bodyPr lIns="53799" rIns="290512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537985" indent="0" algn="ctr">
              <a:buNone/>
            </a:lvl2pPr>
            <a:lvl3pPr marL="1075971" indent="0" algn="ctr">
              <a:buNone/>
            </a:lvl3pPr>
            <a:lvl4pPr marL="1613957" indent="0" algn="ctr">
              <a:buNone/>
            </a:lvl4pPr>
            <a:lvl5pPr marL="2151942" indent="0" algn="ctr">
              <a:buNone/>
            </a:lvl5pPr>
            <a:lvl6pPr marL="2689929" indent="0" algn="ctr">
              <a:buNone/>
            </a:lvl6pPr>
            <a:lvl7pPr marL="3227914" indent="0" algn="ctr">
              <a:buNone/>
            </a:lvl7pPr>
            <a:lvl8pPr marL="3765901" indent="0" algn="ctr">
              <a:buNone/>
            </a:lvl8pPr>
            <a:lvl9pPr marL="430388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A0A8D1A-EB71-43A6-AE8B-B1257727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4313" y="7637463"/>
            <a:ext cx="3543300" cy="322262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fld id="{D469C5FA-01BB-48A3-9289-9EF71A984A62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8F8DADF-07DE-482B-A576-0218FC295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94925" y="7637463"/>
            <a:ext cx="547688" cy="322262"/>
          </a:xfrm>
        </p:spPr>
        <p:txBody>
          <a:bodyPr/>
          <a:lstStyle>
            <a:lvl1pPr>
              <a:defRPr/>
            </a:lvl1pPr>
          </a:lstStyle>
          <a:p>
            <a:fld id="{51CF2163-1D71-4635-B4DB-22FD981C51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CBBB777F-B501-4AD7-80B7-D4C125BFC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7538" y="7637463"/>
            <a:ext cx="4611687" cy="322262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257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547EC9-9AE2-4AB9-A799-33E99CA43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3EB2C5B-5A36-4F5B-B69A-020F53D719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DAB7-CA0F-42A9-9A9F-EC3C76D99E02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866C01B-AC85-4D9B-9EE6-49919107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7DAF-BFA4-4C37-8E83-68D0CA95B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09306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2" y="322257"/>
            <a:ext cx="2427804" cy="6866061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12" y="322257"/>
            <a:ext cx="7103573" cy="68660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1412614-B94D-4D54-83B9-49C524F61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706EF3B-1F7E-4E96-A4EA-2FC3D6D88C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4403-1168-4667-A417-0EBA81CAE690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EA7A719-191D-468A-8E54-B87B7025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0B12-B0BC-47F0-A5B5-0E75512F5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00899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9430" y="1609410"/>
            <a:ext cx="9265218" cy="2145877"/>
          </a:xfrm>
          <a:ln>
            <a:noFill/>
          </a:ln>
        </p:spPr>
        <p:txBody>
          <a:bodyPr tIns="0" rIns="2152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29431" y="3788300"/>
            <a:ext cx="9268814" cy="2056465"/>
          </a:xfrm>
        </p:spPr>
        <p:txBody>
          <a:bodyPr lIns="0" rIns="21520"/>
          <a:lstStyle>
            <a:lvl1pPr marL="0" marR="53799" indent="0" algn="r">
              <a:buNone/>
              <a:defRPr>
                <a:solidFill>
                  <a:schemeClr val="tx1"/>
                </a:solidFill>
              </a:defRPr>
            </a:lvl1pPr>
            <a:lvl2pPr marL="537985" indent="0" algn="ctr">
              <a:buNone/>
            </a:lvl2pPr>
            <a:lvl3pPr marL="1075971" indent="0" algn="ctr">
              <a:buNone/>
            </a:lvl3pPr>
            <a:lvl4pPr marL="1613957" indent="0" algn="ctr">
              <a:buNone/>
            </a:lvl4pPr>
            <a:lvl5pPr marL="2151942" indent="0" algn="ctr">
              <a:buNone/>
            </a:lvl5pPr>
            <a:lvl6pPr marL="2689929" indent="0" algn="ctr">
              <a:buNone/>
            </a:lvl6pPr>
            <a:lvl7pPr marL="3227914" indent="0" algn="ctr">
              <a:buNone/>
            </a:lvl7pPr>
            <a:lvl8pPr marL="3765901" indent="0" algn="ctr">
              <a:buNone/>
            </a:lvl8pPr>
            <a:lvl9pPr marL="4303887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E6CDA3D-ABE7-4658-ADFF-492AE32C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0FF6A-1EBC-4598-A25F-FB3A4C0EFA6E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C059A774-940C-45AC-810B-0451AB2C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6F984D12-1B28-44EB-9A65-6AC5F4BB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0738B71-4820-46FC-B5F8-E4403CDF5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21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382B35E-D97B-450A-9D4B-AB87F528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5BAF-A523-4E61-A1BD-B9BE87094163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ECD7EA6-D594-443A-99B9-3E949B38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6611D54-2FBD-48B0-ADA3-F5DA937F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3D0FA-D461-4CFC-8AFD-515DEE483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66228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34" y="1545031"/>
            <a:ext cx="9171702" cy="159867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834" y="3173598"/>
            <a:ext cx="9171702" cy="1771465"/>
          </a:xfrm>
        </p:spPr>
        <p:txBody>
          <a:bodyPr lIns="53799" rIns="53799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5758-42D5-4AA3-A782-D1A10648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89A0FF-7E34-4D7A-8347-AAB28A066AA9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FAD4C-D0C4-47E1-A07C-D420D085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BFD3-A5D6-4E7B-928B-BFDF9460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984B2CAF-2AD6-4C24-8B23-B130DAE3B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47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826165"/>
            <a:ext cx="9711214" cy="13411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12" y="2252990"/>
            <a:ext cx="4765688" cy="5203751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8" y="2252990"/>
            <a:ext cx="4765688" cy="5203751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743A275-A808-4653-AA54-AACFAA09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6F08-5B28-42AB-8C79-A686713A77C5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622E609-3C77-408D-8882-AA8182A6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D885366-112E-4897-854B-7D665F36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E9484-9814-49DF-ADD2-B7A6ED02C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5629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826165"/>
            <a:ext cx="9711214" cy="13411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2176910"/>
            <a:ext cx="4767562" cy="773670"/>
          </a:xfrm>
        </p:spPr>
        <p:txBody>
          <a:bodyPr lIns="53799" tIns="0" rIns="53799" bIns="0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81294" y="2182204"/>
            <a:ext cx="4769435" cy="768379"/>
          </a:xfrm>
        </p:spPr>
        <p:txBody>
          <a:bodyPr lIns="53799" tIns="0" rIns="53799" bIns="0" anchor="ctr"/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9512" y="2950580"/>
            <a:ext cx="4767562" cy="451249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4" y="2950580"/>
            <a:ext cx="4769435" cy="451249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361AB21-59D6-4B52-9ABC-447EF21A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19F8-8C9A-40AF-866D-57CEC3518622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1FFFF99-8392-47D9-99C9-AEDE126B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57BBC3F7-C7E1-4B94-8BCD-5DADB746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109D6-94D5-4724-BF27-732DFF128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2821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3" y="826165"/>
            <a:ext cx="9801133" cy="1341173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419DDA33-172A-4F58-A427-F83FADF5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E795-FFBF-4B56-AF72-39ED01E1F8D8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4D96566-CA00-43CB-B6BB-E975C605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C2376CFB-7069-4C28-80C9-1B1BC82A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5C258-DD6E-4D48-A886-89755EBED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1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6D6AC14-1A60-49BC-B1DF-D7A82011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2941-DDB3-4D9B-814A-27435EC156A3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7B8BFB9-3684-420C-891A-057E8549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C651E60-18F6-4846-837F-C746292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E4BFB-2598-4635-893B-A8936ED68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603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68" y="603530"/>
            <a:ext cx="3237071" cy="1363526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09268" y="1967054"/>
            <a:ext cx="3237071" cy="5364692"/>
          </a:xfrm>
        </p:spPr>
        <p:txBody>
          <a:bodyPr lIns="21520" rIns="21520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18683" y="1967054"/>
            <a:ext cx="6032043" cy="5364692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D10021D-07D7-4FF4-9922-F796B7FE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CCB6-B1F8-474A-ADB8-9B5E5DFEC672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276B613-90FD-40C1-8B77-885A0AD1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4AA242E-B3F1-4D77-90AE-8635F9F3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6986-EDEF-4EF6-87AD-1EC45891A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39373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08D9D-88F0-4FB5-88B2-E436D310EB01}"/>
              </a:ext>
            </a:extLst>
          </p:cNvPr>
          <p:cNvSpPr/>
          <p:nvPr/>
        </p:nvSpPr>
        <p:spPr>
          <a:xfrm>
            <a:off x="693738" y="1671638"/>
            <a:ext cx="94424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F1B2E2-14EF-4879-BA23-D46122D0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6C52A23D-371D-4C74-96BD-78084F7B076E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ABC48-3C33-4A65-BA85-95055C8F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502816-5C61-4581-996F-776FD42E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5E3B5-2481-4EEF-9648-19C177EA7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3132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9A4042E5-730B-4424-97D3-FF53E134B1D1}"/>
              </a:ext>
            </a:extLst>
          </p:cNvPr>
          <p:cNvSpPr/>
          <p:nvPr/>
        </p:nvSpPr>
        <p:spPr>
          <a:xfrm rot="420000" flipV="1">
            <a:off x="3735388" y="1300163"/>
            <a:ext cx="6203950" cy="4827587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6619E4C-5E9C-4DDD-A850-B06A6540AADD}"/>
              </a:ext>
            </a:extLst>
          </p:cNvPr>
          <p:cNvSpPr/>
          <p:nvPr/>
        </p:nvSpPr>
        <p:spPr>
          <a:xfrm rot="420000" flipV="1">
            <a:off x="9445625" y="6289675"/>
            <a:ext cx="182563" cy="18256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D03DCF3F-53A9-4D78-A4F5-A15C1BD481C8}"/>
              </a:ext>
            </a:extLst>
          </p:cNvPr>
          <p:cNvSpPr>
            <a:spLocks/>
          </p:cNvSpPr>
          <p:nvPr/>
        </p:nvSpPr>
        <p:spPr bwMode="auto">
          <a:xfrm flipV="1">
            <a:off x="-11113" y="6824663"/>
            <a:ext cx="10812463" cy="12223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596" tIns="53799" rIns="107596" bIns="53799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5EB3F0FF-D611-4199-A8B9-05171E82A6DB}"/>
              </a:ext>
            </a:extLst>
          </p:cNvPr>
          <p:cNvSpPr>
            <a:spLocks/>
          </p:cNvSpPr>
          <p:nvPr/>
        </p:nvSpPr>
        <p:spPr bwMode="auto">
          <a:xfrm flipV="1">
            <a:off x="5170488" y="7297738"/>
            <a:ext cx="5619750" cy="7493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596" tIns="53799" rIns="107596" bIns="53799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49" y="1381066"/>
            <a:ext cx="2611238" cy="1857015"/>
          </a:xfrm>
        </p:spPr>
        <p:txBody>
          <a:bodyPr lIns="53799" rIns="53799" bIns="53799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349" y="3319239"/>
            <a:ext cx="2607641" cy="2557170"/>
          </a:xfrm>
        </p:spPr>
        <p:txBody>
          <a:bodyPr lIns="75318" rIns="53799"/>
          <a:lstStyle>
            <a:lvl1pPr marL="0" indent="0" algn="l">
              <a:spcBef>
                <a:spcPts val="294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13357" y="1407489"/>
            <a:ext cx="5449070" cy="461363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F717562-48F4-4DAA-A6BB-B39E5FF6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015E54-9BEB-480C-8925-A9B8423D0158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469D8BA-70C6-46A3-92AA-EFCB112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D4BCBE7-ABAC-4094-B57C-0A8D9A03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1350" y="7458075"/>
            <a:ext cx="719138" cy="428625"/>
          </a:xfrm>
        </p:spPr>
        <p:txBody>
          <a:bodyPr/>
          <a:lstStyle>
            <a:lvl1pPr>
              <a:defRPr/>
            </a:lvl1pPr>
          </a:lstStyle>
          <a:p>
            <a:fld id="{EA9A943F-2C45-4A5F-9683-91A21D031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71112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7577A01-600C-4FE6-B2CC-4B3202A8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8C8E-C332-4EB3-AFAB-08D6D687C10D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69AC17D-5E05-42FB-BDED-0143091C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28E0B56-D3C5-4182-AADA-F8E9E473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D42D3-4539-4FE6-BBFB-E2345B748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9968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2" y="1072942"/>
            <a:ext cx="2427804" cy="61153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12" y="1072942"/>
            <a:ext cx="7103573" cy="61153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60E09D1-E626-4FB9-A637-A43CDAFD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7063-52F6-4AC0-9BEF-54459B4555FA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5EED376-48B6-458E-BBA6-C7A5436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F087785-9711-4397-ABE5-2F14794E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DD8D-40F3-40C9-8940-C8EA277C5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645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B4348C-7669-4240-8DEE-393B52B65371}"/>
              </a:ext>
            </a:extLst>
          </p:cNvPr>
          <p:cNvSpPr/>
          <p:nvPr/>
        </p:nvSpPr>
        <p:spPr>
          <a:xfrm>
            <a:off x="1179513" y="3833813"/>
            <a:ext cx="8740775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29" y="584613"/>
            <a:ext cx="9171702" cy="3204509"/>
          </a:xfrm>
        </p:spPr>
        <p:txBody>
          <a:bodyPr rIns="118356"/>
          <a:lstStyle>
            <a:lvl1pPr algn="r">
              <a:buNone/>
              <a:defRPr sz="47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355" y="3857737"/>
            <a:ext cx="9171702" cy="1771465"/>
          </a:xfrm>
        </p:spPr>
        <p:txBody>
          <a:bodyPr rIns="150636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01F0DE1-7B28-459F-AE38-B7A8C905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4313" y="7642225"/>
            <a:ext cx="3543300" cy="322263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fld id="{C781F9DE-2234-498B-8D4D-B70392AA4BD0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0674762-44CB-49D5-B21A-FA39DE497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94925" y="7642225"/>
            <a:ext cx="547688" cy="322263"/>
          </a:xfrm>
        </p:spPr>
        <p:txBody>
          <a:bodyPr/>
          <a:lstStyle>
            <a:lvl1pPr>
              <a:defRPr/>
            </a:lvl1pPr>
          </a:lstStyle>
          <a:p>
            <a:fld id="{54B1222A-5633-4882-A253-BF2228A637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EEE3E6D-B0AE-4996-A3F2-EEFC3C3F1C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7538" y="7642225"/>
            <a:ext cx="4611687" cy="322263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5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C88961-3B0B-45F4-A9CC-041959F2EC00}"/>
              </a:ext>
            </a:extLst>
          </p:cNvPr>
          <p:cNvSpPr/>
          <p:nvPr/>
        </p:nvSpPr>
        <p:spPr>
          <a:xfrm>
            <a:off x="693738" y="1671638"/>
            <a:ext cx="94424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12" y="1931289"/>
            <a:ext cx="4765688" cy="531104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8" y="1931289"/>
            <a:ext cx="4765688" cy="531104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CC1E0C0-4F18-424A-BEEF-09C43A42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17EC32C0-E46C-44F0-AA1E-489B1B7CA56A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4220B9F-CE57-4C73-A729-2366DD49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603E28E-2403-480D-A6CA-EBF0977B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513" y="7643813"/>
            <a:ext cx="547687" cy="322262"/>
          </a:xfrm>
        </p:spPr>
        <p:txBody>
          <a:bodyPr/>
          <a:lstStyle>
            <a:lvl1pPr>
              <a:defRPr/>
            </a:lvl1pPr>
          </a:lstStyle>
          <a:p>
            <a:fld id="{5B59F34F-1776-4233-8729-5C32D6912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6651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572DEE-9C3A-42C0-9CF5-6F6CFC58C7BC}"/>
              </a:ext>
            </a:extLst>
          </p:cNvPr>
          <p:cNvSpPr/>
          <p:nvPr/>
        </p:nvSpPr>
        <p:spPr>
          <a:xfrm>
            <a:off x="727075" y="2540000"/>
            <a:ext cx="4424363" cy="11113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BA4F6-E0E1-4659-8D1D-FFEBE4CF0AEF}"/>
              </a:ext>
            </a:extLst>
          </p:cNvPr>
          <p:cNvSpPr/>
          <p:nvPr/>
        </p:nvSpPr>
        <p:spPr>
          <a:xfrm>
            <a:off x="5664200" y="2540000"/>
            <a:ext cx="4424363" cy="11113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295633"/>
            <a:ext cx="9711214" cy="1341173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1801270"/>
            <a:ext cx="4767562" cy="750684"/>
          </a:xfrm>
        </p:spPr>
        <p:txBody>
          <a:bodyPr anchor="b">
            <a:noAutofit/>
          </a:bodyPr>
          <a:lstStyle>
            <a:lvl1pPr marL="107596" indent="0" algn="l">
              <a:spcBef>
                <a:spcPts val="0"/>
              </a:spcBef>
              <a:buNone/>
              <a:defRPr sz="2600" b="0" cap="all" baseline="0"/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81294" y="1801270"/>
            <a:ext cx="4769435" cy="750684"/>
          </a:xfrm>
        </p:spPr>
        <p:txBody>
          <a:bodyPr anchor="b">
            <a:noAutofit/>
          </a:bodyPr>
          <a:lstStyle>
            <a:lvl1pPr marL="107596" indent="0" algn="l">
              <a:spcBef>
                <a:spcPts val="0"/>
              </a:spcBef>
              <a:buNone/>
              <a:defRPr sz="2600" b="0" cap="all" baseline="0"/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9512" y="2771760"/>
            <a:ext cx="4767562" cy="462518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4" y="2771760"/>
            <a:ext cx="4769435" cy="462518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93B09DE-02FE-44A2-A53E-C5F6D59A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45D8EF16-7E69-4B96-89C9-D0FC7622E8FB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4B4045A-A277-4DEE-A027-AED55D03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40692D8A-D9A4-4BBA-B01E-D0FF58E8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513" y="7643813"/>
            <a:ext cx="547687" cy="322262"/>
          </a:xfrm>
        </p:spPr>
        <p:txBody>
          <a:bodyPr/>
          <a:lstStyle>
            <a:lvl1pPr>
              <a:defRPr/>
            </a:lvl1pPr>
          </a:lstStyle>
          <a:p>
            <a:fld id="{9E2D3274-AC87-4914-AC87-883CFD372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25418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29898-09AB-4AF0-8E70-651425567F05}"/>
              </a:ext>
            </a:extLst>
          </p:cNvPr>
          <p:cNvSpPr/>
          <p:nvPr/>
        </p:nvSpPr>
        <p:spPr>
          <a:xfrm>
            <a:off x="693738" y="1671638"/>
            <a:ext cx="94424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297122"/>
            <a:ext cx="9711214" cy="13411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45B6008-8A28-4477-AF73-EE6E7668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7F5560FE-3831-48F9-A409-2B616A529BE3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D53B6A4-9C5C-417B-A949-A31D1135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CC926EF-B685-4005-8B54-8F37B7CF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7E4E-D57B-40E3-9E89-779E76BF2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23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C2E97D-7105-43AB-93D8-C4DD9A46A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11E0025-E225-424F-B57B-BD91444F8D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B954-BDC8-4852-B73B-061CA2DDA770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72DF1B16-4827-452A-B0EE-7364B5D3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0BB4-906C-4DC1-95EE-40F561306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4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6AB271-1CF1-459E-A7AB-9901DD25E400}"/>
              </a:ext>
            </a:extLst>
          </p:cNvPr>
          <p:cNvSpPr/>
          <p:nvPr/>
        </p:nvSpPr>
        <p:spPr>
          <a:xfrm>
            <a:off x="5967413" y="1241425"/>
            <a:ext cx="4424362" cy="11113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673" y="357646"/>
            <a:ext cx="4639802" cy="894115"/>
          </a:xfrm>
        </p:spPr>
        <p:txBody>
          <a:bodyPr/>
          <a:lstStyle>
            <a:lvl1pPr marL="0" algn="r">
              <a:buNone/>
              <a:defRPr sz="24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56673" y="1299591"/>
            <a:ext cx="4639802" cy="125176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9756" y="2592934"/>
            <a:ext cx="10226719" cy="4667282"/>
          </a:xfrm>
        </p:spPr>
        <p:txBody>
          <a:bodyPr/>
          <a:lstStyle>
            <a:lvl1pPr marL="344311">
              <a:defRPr sz="3800"/>
            </a:lvl1pPr>
            <a:lvl2pPr marL="699381">
              <a:defRPr sz="3300"/>
            </a:lvl2pPr>
            <a:lvl3pPr marL="968374">
              <a:defRPr sz="2800"/>
            </a:lvl3pPr>
            <a:lvl4pPr marL="1237368">
              <a:defRPr sz="2400"/>
            </a:lvl4pPr>
            <a:lvl5pPr marL="1484841">
              <a:defRPr sz="2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22FBFDD-AC98-411F-B899-FBFC5644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4313" y="7642225"/>
            <a:ext cx="3543300" cy="322263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fld id="{D03FF968-405B-445E-AC3C-351610841461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FECFD771-942C-418C-B101-5B7E4AC5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94925" y="7642225"/>
            <a:ext cx="547688" cy="322263"/>
          </a:xfrm>
        </p:spPr>
        <p:txBody>
          <a:bodyPr/>
          <a:lstStyle>
            <a:lvl1pPr>
              <a:defRPr/>
            </a:lvl1pPr>
          </a:lstStyle>
          <a:p>
            <a:fld id="{CF841AE5-73B1-4F98-A124-3AF53FC471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7E9D042-3305-4292-8AFF-720A94CDAD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7538" y="7642225"/>
            <a:ext cx="4611687" cy="322263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828" y="5543515"/>
            <a:ext cx="6474143" cy="779753"/>
          </a:xfrm>
        </p:spPr>
        <p:txBody>
          <a:bodyPr/>
          <a:lstStyle>
            <a:lvl1pPr marL="0" algn="r">
              <a:buNone/>
              <a:defRPr sz="24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7828" y="6323268"/>
            <a:ext cx="6474143" cy="107042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9677" y="293188"/>
            <a:ext cx="10070889" cy="5096457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38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19BBDE6-3FD3-48F9-A35D-0230C9B9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4313" y="7637463"/>
            <a:ext cx="3543300" cy="322262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fld id="{5BED127C-74C6-4551-801C-0DA54D34E447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85B9CB4-053B-425F-8631-8AD564AFA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94925" y="7637463"/>
            <a:ext cx="547688" cy="322262"/>
          </a:xfrm>
        </p:spPr>
        <p:txBody>
          <a:bodyPr/>
          <a:lstStyle>
            <a:lvl1pPr>
              <a:defRPr/>
            </a:lvl1pPr>
          </a:lstStyle>
          <a:p>
            <a:fld id="{F19C3F0F-A733-4B76-BACC-CDE1336750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07BC16A-A459-4365-8C87-465FB08C7C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7538" y="7637463"/>
            <a:ext cx="4611687" cy="322262"/>
          </a:xfrm>
        </p:spPr>
        <p:txBody>
          <a:bodyPr vert="horz" rtlCol="0"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9486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442F6608-612C-43AC-ABD0-046360187132}"/>
              </a:ext>
            </a:extLst>
          </p:cNvPr>
          <p:cNvSpPr/>
          <p:nvPr/>
        </p:nvSpPr>
        <p:spPr>
          <a:xfrm>
            <a:off x="194224" y="172586"/>
            <a:ext cx="10397105" cy="770369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596" tIns="53799" rIns="107596" bIns="53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753AE-3C58-4572-B5D5-471D097C1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763" y="7510463"/>
            <a:ext cx="4970462" cy="322262"/>
          </a:xfrm>
          <a:prstGeom prst="rect">
            <a:avLst/>
          </a:prstGeom>
        </p:spPr>
        <p:txBody>
          <a:bodyPr lIns="107596" tIns="53799" rIns="107596" bIns="53799"/>
          <a:lstStyle>
            <a:lvl1pPr algn="r" eaLnBrk="1" latinLnBrk="0" hangingPunct="1">
              <a:defRPr kumimoji="0" sz="15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05D850B-879D-4BDF-A0B9-A6BCF8AFA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4313" y="7510463"/>
            <a:ext cx="3543300" cy="322262"/>
          </a:xfrm>
          <a:prstGeom prst="rect">
            <a:avLst/>
          </a:prstGeom>
        </p:spPr>
        <p:txBody>
          <a:bodyPr lIns="107596" tIns="53799" rIns="107596" bIns="53799"/>
          <a:lstStyle>
            <a:lvl1pPr algn="l" eaLnBrk="1" latinLnBrk="0" hangingPunct="1">
              <a:defRPr kumimoji="0" sz="15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032E8B89-7D5E-4909-9709-4582862D0539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97D4FC8-C8FA-452E-95AF-41819ABC3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4925" y="7643813"/>
            <a:ext cx="547688" cy="322262"/>
          </a:xfrm>
          <a:prstGeom prst="rect">
            <a:avLst/>
          </a:prstGeom>
        </p:spPr>
        <p:txBody>
          <a:bodyPr vert="horz" wrap="square" lIns="107596" tIns="53799" rIns="107596" bIns="53799" numCol="1" anchor="ctr" anchorCtr="0" compatLnSpc="1">
            <a:prstTxWarp prst="textNoShape">
              <a:avLst/>
            </a:prstTxWarp>
          </a:bodyPr>
          <a:lstStyle>
            <a:lvl1pPr algn="r">
              <a:defRPr sz="1900">
                <a:solidFill>
                  <a:srgbClr val="DFE0D4"/>
                </a:solidFill>
                <a:effectLst/>
              </a:defRPr>
            </a:lvl1pPr>
          </a:lstStyle>
          <a:p>
            <a:fld id="{C6ADAFB4-079A-4D03-96B2-F2C3D116F3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9BCC46D-B83F-4785-A5F2-561A59A7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96863"/>
            <a:ext cx="9710738" cy="1341437"/>
          </a:xfrm>
          <a:prstGeom prst="rect">
            <a:avLst/>
          </a:prstGeom>
        </p:spPr>
        <p:txBody>
          <a:bodyPr lIns="107596" tIns="53799" rIns="107596" bIns="53799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E6110D-728B-405E-8C65-C0A7899805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931988"/>
            <a:ext cx="9710738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96" tIns="53799" rIns="107596" bIns="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53" r:id="rId7"/>
    <p:sldLayoutId id="2147483870" r:id="rId8"/>
    <p:sldLayoutId id="2147483871" r:id="rId9"/>
    <p:sldLayoutId id="2147483854" r:id="rId10"/>
    <p:sldLayoutId id="2147483855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marL="63500" indent="-63500" algn="r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63500" indent="-635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2pPr>
      <a:lvl3pPr marL="63500" indent="-635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3pPr>
      <a:lvl4pPr marL="63500" indent="-635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4pPr>
      <a:lvl5pPr marL="63500" indent="-635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5pPr>
      <a:lvl6pPr marL="520700" indent="-63500" algn="r" rtl="0" fontAlgn="base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6pPr>
      <a:lvl7pPr marL="977900" indent="-63500" algn="r" rtl="0" fontAlgn="base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7pPr>
      <a:lvl8pPr marL="1435100" indent="-63500" algn="r" rtl="0" fontAlgn="base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8pPr>
      <a:lvl9pPr marL="1892300" indent="-63500" algn="r" rtl="0" fontAlgn="base">
        <a:spcBef>
          <a:spcPct val="0"/>
        </a:spcBef>
        <a:spcAft>
          <a:spcPct val="0"/>
        </a:spcAft>
        <a:defRPr sz="54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75" indent="-268288" algn="l" rtl="0" eaLnBrk="0" fontAlgn="base" hangingPunct="0">
        <a:spcBef>
          <a:spcPts val="475"/>
        </a:spcBef>
        <a:spcAft>
          <a:spcPct val="0"/>
        </a:spcAft>
        <a:buClr>
          <a:schemeClr val="accent2"/>
        </a:buClr>
        <a:buSzPct val="9000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66788" indent="-225425" algn="l" rtl="0" eaLnBrk="0" fontAlgn="base" hangingPunct="0">
        <a:spcBef>
          <a:spcPts val="475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182688" indent="-214313" algn="l" rtl="0" eaLnBrk="0" fontAlgn="base" hangingPunct="0">
        <a:spcBef>
          <a:spcPts val="475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8588" indent="-214313" algn="l" rtl="0" eaLnBrk="0" fontAlgn="base" hangingPunct="0">
        <a:spcBef>
          <a:spcPts val="475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3957" indent="-204436" algn="l" rtl="0" eaLnBrk="1" latinLnBrk="0" hangingPunct="1">
        <a:spcBef>
          <a:spcPts val="471"/>
        </a:spcBef>
        <a:buClr>
          <a:schemeClr val="accent4"/>
        </a:buClr>
        <a:buFont typeface="Wingdings 2"/>
        <a:buChar char="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29151" indent="-204436" algn="l" rtl="0" eaLnBrk="1" latinLnBrk="0" hangingPunct="1">
        <a:spcBef>
          <a:spcPts val="471"/>
        </a:spcBef>
        <a:buClr>
          <a:schemeClr val="accent4"/>
        </a:buClr>
        <a:buFont typeface="Wingdings 2"/>
        <a:buChar char="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44346" indent="-204436" algn="l" rtl="0" eaLnBrk="1" latinLnBrk="0" hangingPunct="1">
        <a:spcBef>
          <a:spcPts val="471"/>
        </a:spcBef>
        <a:buClr>
          <a:schemeClr val="accent4"/>
        </a:buClr>
        <a:buFont typeface="Wingdings 2"/>
        <a:buChar char="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59541" indent="-204436" algn="l" rtl="0" eaLnBrk="1" latinLnBrk="0" hangingPunct="1">
        <a:spcBef>
          <a:spcPts val="471"/>
        </a:spcBef>
        <a:buClr>
          <a:schemeClr val="accent4"/>
        </a:buClr>
        <a:buFont typeface="Wingdings 2"/>
        <a:buChar char="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7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5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3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51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9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27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659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03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8618B56-699A-4E43-8AD8-8D2AA6939684}"/>
              </a:ext>
            </a:extLst>
          </p:cNvPr>
          <p:cNvSpPr>
            <a:spLocks/>
          </p:cNvSpPr>
          <p:nvPr/>
        </p:nvSpPr>
        <p:spPr bwMode="auto">
          <a:xfrm>
            <a:off x="-11113" y="-7938"/>
            <a:ext cx="10812463" cy="12207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596" tIns="53799" rIns="107596" bIns="53799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AD83EA3-96D8-4231-BDC0-1FB1337F11D0}"/>
              </a:ext>
            </a:extLst>
          </p:cNvPr>
          <p:cNvSpPr>
            <a:spLocks/>
          </p:cNvSpPr>
          <p:nvPr/>
        </p:nvSpPr>
        <p:spPr bwMode="auto">
          <a:xfrm>
            <a:off x="5170488" y="-7938"/>
            <a:ext cx="5619750" cy="7477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596" tIns="53799" rIns="107596" bIns="53799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0DBFE9EB-63CC-4DE0-8427-26A01B1318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825500"/>
            <a:ext cx="971073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79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6383B8-D7D8-4A4E-B043-DA14937E5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2271713"/>
            <a:ext cx="9710738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96" tIns="53799" rIns="107596" bIns="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B3A494C-5CC9-473D-B0EA-83A9DAB02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458075"/>
            <a:ext cx="2517775" cy="4286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62F01C7-40F7-4902-94E9-6F6A2EE7441A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8378CEB-C23D-47E1-9994-044C68E16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6425" y="7458075"/>
            <a:ext cx="3957638" cy="4286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039F350-A7A6-4862-A5B0-62D5866C5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1963" y="7458075"/>
            <a:ext cx="898525" cy="4286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D45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7A90893-D96F-4552-8FA7-0CA64DE6E29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C92D352E-C00D-43C1-8A2D-3907EF29226E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238125"/>
            <a:ext cx="10833100" cy="760413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B4BFB0B-8E3F-4F39-9533-426C72E8AC7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B96CCE9-69C7-4509-9618-DAB4C1EDF6A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56" r:id="rId2"/>
    <p:sldLayoutId id="2147483873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74" r:id="rId9"/>
    <p:sldLayoutId id="2147483862" r:id="rId10"/>
    <p:sldLayoutId id="2147483863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9pPr>
    </p:titleStyle>
    <p:bodyStyle>
      <a:lvl1pPr marL="322263" indent="-322263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anose="05020102010507070707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2889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88" indent="-246063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2460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4346" indent="-24747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9541" indent="-21519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82333" indent="-215195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123" indent="-21519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7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5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3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51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9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27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659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03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8" y="403583"/>
            <a:ext cx="10729383" cy="7106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75" y="4444255"/>
            <a:ext cx="7980671" cy="11027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448">
                <a:solidFill>
                  <a:srgbClr val="FFC000"/>
                </a:solidFill>
              </a:rPr>
              <a:t>ENGLISH 9</a:t>
            </a:r>
            <a:endParaRPr lang="en-SG" sz="8448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01" y="403583"/>
            <a:ext cx="8953436" cy="670933"/>
          </a:xfrm>
        </p:spPr>
        <p:txBody>
          <a:bodyPr>
            <a:noAutofit/>
          </a:bodyPr>
          <a:lstStyle/>
          <a:p>
            <a:r>
              <a:rPr lang="en-US" sz="3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0846254-9576-4421-9808-DF6539A19F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8163" y="447675"/>
            <a:ext cx="9713912" cy="1339849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sz="4500" dirty="0">
                <a:solidFill>
                  <a:srgbClr val="FFC000"/>
                </a:solidFill>
                <a:latin typeface=".VnAristote" pitchFamily="34" charset="0"/>
              </a:rPr>
              <a:t>Who are responsible for the pollution?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E6A9D4B-014B-48AB-B618-10B2329A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22532" name="Picture 4" descr="_LMX1">
            <a:extLst>
              <a:ext uri="{FF2B5EF4-FFF2-40B4-BE49-F238E27FC236}">
                <a16:creationId xmlns:a16="http://schemas.microsoft.com/office/drawing/2014/main" id="{ED792E34-146F-4390-8766-F031BF41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90713"/>
            <a:ext cx="73914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Frames PPT 015">
            <a:extLst>
              <a:ext uri="{FF2B5EF4-FFF2-40B4-BE49-F238E27FC236}">
                <a16:creationId xmlns:a16="http://schemas.microsoft.com/office/drawing/2014/main" id="{AB7E4C3B-7B73-47EC-BCB0-B58F5BE7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0238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C7E7CB-DD5F-4AA5-9608-E5A7DE72A3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7A3A0B-D692-48EA-8A8C-9B87B3CDDFE1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CA41D-9CFD-44F8-8B39-3B6A43C6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E02FB61-F3BD-4424-A8AD-6063AE3166F1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10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advClick="0" advTm="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1BA216D-4FCB-49B2-9A55-D7FAA0D57C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19113" y="214317"/>
            <a:ext cx="9713912" cy="1341437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.VnAristote" pitchFamily="34" charset="0"/>
              </a:rPr>
              <a:t>Do you notice this sign?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0DE4F65-6C6D-455F-BFFF-2F0603F3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23556" name="Picture 4" descr="kenh-th1">
            <a:extLst>
              <a:ext uri="{FF2B5EF4-FFF2-40B4-BE49-F238E27FC236}">
                <a16:creationId xmlns:a16="http://schemas.microsoft.com/office/drawing/2014/main" id="{AD70279F-5020-4751-BAD6-65E018B0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38313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Frames PPT 015">
            <a:extLst>
              <a:ext uri="{FF2B5EF4-FFF2-40B4-BE49-F238E27FC236}">
                <a16:creationId xmlns:a16="http://schemas.microsoft.com/office/drawing/2014/main" id="{D1DD589E-D9DB-4068-A159-19B44C58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75963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69D652-1D3F-4E38-9A0D-094C483327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FA9912-734C-460B-A8AB-AE237A83364B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B6255-75F0-40F1-ABE5-AAFD933A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BC2ACE6-FF6C-4110-8D00-CE1A5AC0A371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11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advClick="0" advTm="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446E860-C4EB-432A-889B-06275D260A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42913" y="595313"/>
            <a:ext cx="9712325" cy="1066800"/>
          </a:xfrm>
        </p:spPr>
        <p:txBody>
          <a:bodyPr/>
          <a:lstStyle/>
          <a:p>
            <a:pPr eaLnBrk="1" hangingPunct="1"/>
            <a:r>
              <a:rPr lang="en-US" altLang="en-US" sz="3100">
                <a:solidFill>
                  <a:srgbClr val="002060"/>
                </a:solidFill>
              </a:rPr>
              <a:t>MUMMY,OH MUMMY</a:t>
            </a:r>
            <a:br>
              <a:rPr lang="en-US" altLang="en-US" sz="3100">
                <a:solidFill>
                  <a:srgbClr val="002060"/>
                </a:solidFill>
                <a:latin typeface=".Vn3DH" panose="020B7200000000000000" pitchFamily="34" charset="0"/>
              </a:rPr>
            </a:br>
            <a:endParaRPr lang="en-US" altLang="en-US" sz="3100">
              <a:solidFill>
                <a:srgbClr val="002060"/>
              </a:solidFill>
              <a:latin typeface=".Vn3DH" panose="020B7200000000000000" pitchFamily="34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853BDAE-66DF-4395-91EE-9400383AA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6313" y="1738313"/>
            <a:ext cx="9448800" cy="696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“ Mummy, oh Mummy, what’s going to happen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If all the pollution goes on?”.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“Well the world will end up like a second-hand junk-yard,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With all of its treasures quite gone.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i="1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The fields will be littered with plastics and tins,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The streams will be covered with foam.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Now throw those soda bottles over the hedge,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Save us from taking them home”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i="1">
                <a:solidFill>
                  <a:srgbClr val="002060"/>
                </a:solidFill>
              </a:rPr>
              <a:t>“ But Mummy, oh Mummy, if I throw  the bottles,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4A94839-C9C7-4246-A58C-6A2EE3AA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srgbClr val="002060"/>
                </a:solidFill>
              </a:rPr>
              <a:t>E9. U6: THE ENVIRONMENT .yb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24581" name="Picture 5" descr="Frames PPT 015">
            <a:extLst>
              <a:ext uri="{FF2B5EF4-FFF2-40B4-BE49-F238E27FC236}">
                <a16:creationId xmlns:a16="http://schemas.microsoft.com/office/drawing/2014/main" id="{FBD0EDA2-F12A-4C5D-A11E-FC17A510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0238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BEB631-9D58-4EF6-966E-84B77F26FA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4CDF9E-996A-402A-B708-8B26F41DDA9C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BE27F-A6C4-452D-9C5F-C6FAB678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AF233EC-E024-4979-A8CA-E08B3FBE3503}" type="slidenum">
              <a:rPr lang="en-US" altLang="en-US" sz="1400">
                <a:solidFill>
                  <a:srgbClr val="1D4577"/>
                </a:solidFill>
              </a:rPr>
              <a:pPr eaLnBrk="1" hangingPunct="1"/>
              <a:t>12</a:t>
            </a:fld>
            <a:endParaRPr lang="en-US" altLang="en-US" sz="1400">
              <a:solidFill>
                <a:srgbClr val="1D457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5C3C6220-88A9-4486-B9DB-A3E1F8EF6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595313"/>
            <a:ext cx="8686800" cy="6019800"/>
          </a:xfrm>
        </p:spPr>
        <p:txBody>
          <a:bodyPr/>
          <a:lstStyle/>
          <a:p>
            <a:pPr eaLnBrk="1" hangingPunct="1"/>
            <a:endParaRPr lang="en-US" altLang="en-US" sz="3200" b="1" i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200" b="1" i="1">
                <a:solidFill>
                  <a:srgbClr val="FFFF00"/>
                </a:solidFill>
              </a:rPr>
              <a:t>Won’t that be polluting the woods?”</a:t>
            </a:r>
          </a:p>
          <a:p>
            <a:pPr eaLnBrk="1" hangingPunct="1"/>
            <a:r>
              <a:rPr lang="en-US" altLang="en-US" sz="3200" b="1" i="1">
                <a:solidFill>
                  <a:srgbClr val="FFFF00"/>
                </a:solidFill>
              </a:rPr>
              <a:t>“Nonsense! That isn’t the same thing at all,</a:t>
            </a:r>
          </a:p>
          <a:p>
            <a:pPr eaLnBrk="1" hangingPunct="1"/>
            <a:r>
              <a:rPr lang="en-US" altLang="en-US" sz="3200" b="1" i="1">
                <a:solidFill>
                  <a:srgbClr val="FFFF00"/>
                </a:solidFill>
              </a:rPr>
              <a:t>You just keep quiet and be good.</a:t>
            </a:r>
          </a:p>
          <a:p>
            <a:pPr eaLnBrk="1" hangingPunct="1"/>
            <a:r>
              <a:rPr lang="en-US" altLang="en-US" sz="3200" b="1" i="1">
                <a:solidFill>
                  <a:srgbClr val="FFFF00"/>
                </a:solidFill>
              </a:rPr>
              <a:t>If you’re going to start getting silly ideas,</a:t>
            </a:r>
          </a:p>
          <a:p>
            <a:pPr eaLnBrk="1" hangingPunct="1"/>
            <a:r>
              <a:rPr lang="en-US" altLang="en-US" sz="3200" b="1" i="1">
                <a:solidFill>
                  <a:srgbClr val="FFFF00"/>
                </a:solidFill>
              </a:rPr>
              <a:t>I’ll take you home right away.</a:t>
            </a:r>
          </a:p>
          <a:p>
            <a:pPr eaLnBrk="1" hangingPunct="1"/>
            <a:endParaRPr lang="en-US" altLang="en-US" sz="3200" b="1" i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200" b="1" i="1">
                <a:solidFill>
                  <a:srgbClr val="FFFF00"/>
                </a:solidFill>
              </a:rPr>
              <a:t>Because pollution is something that other folk do,</a:t>
            </a:r>
          </a:p>
          <a:p>
            <a:pPr eaLnBrk="1" hangingPunct="1"/>
            <a:r>
              <a:rPr lang="en-US" altLang="en-US" sz="3200" b="1" i="1">
                <a:solidFill>
                  <a:srgbClr val="FFFF00"/>
                </a:solidFill>
              </a:rPr>
              <a:t>We’re just enjoying our day”.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D768173-2BDB-41CF-878E-F2B4FB88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25604" name="Picture 5" descr="Frames PPT 015">
            <a:extLst>
              <a:ext uri="{FF2B5EF4-FFF2-40B4-BE49-F238E27FC236}">
                <a16:creationId xmlns:a16="http://schemas.microsoft.com/office/drawing/2014/main" id="{682A117A-0FE4-4B98-A5C3-D2AE22B4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0"/>
            <a:ext cx="10947401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5E9F3-6CD4-43D3-8270-F9BD439EBB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F89AFD-6BFC-4153-B357-D03E0C66F51C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A6704-3600-41E6-81B5-835E79E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132AFD3-203E-42FC-8749-306AE0E686CE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13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>
            <a:extLst>
              <a:ext uri="{FF2B5EF4-FFF2-40B4-BE49-F238E27FC236}">
                <a16:creationId xmlns:a16="http://schemas.microsoft.com/office/drawing/2014/main" id="{D8820BD6-8C82-487A-AE20-0532276229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0790238" cy="80470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00"/>
                </a:solidFill>
              </a:rPr>
              <a:t>   </a:t>
            </a:r>
            <a:r>
              <a:rPr lang="en-US" altLang="en-US" sz="3900">
                <a:solidFill>
                  <a:srgbClr val="FFFF00"/>
                </a:solidFill>
              </a:rPr>
              <a:t>Work in corner</a:t>
            </a:r>
            <a:endParaRPr lang="en-US" altLang="en-US" sz="4400" i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i="1">
                <a:solidFill>
                  <a:srgbClr val="FFFF00"/>
                </a:solidFill>
              </a:rPr>
              <a:t>Corner 1</a:t>
            </a:r>
            <a:r>
              <a:rPr lang="en-US" altLang="en-US" sz="4000">
                <a:solidFill>
                  <a:srgbClr val="FFFF00"/>
                </a:solidFill>
              </a:rPr>
              <a:t>: Practice reading the poem.</a:t>
            </a:r>
          </a:p>
          <a:p>
            <a:pPr eaLnBrk="1" hangingPunct="1"/>
            <a:r>
              <a:rPr lang="en-US" altLang="en-US" sz="4000" i="1">
                <a:solidFill>
                  <a:srgbClr val="FFFF00"/>
                </a:solidFill>
              </a:rPr>
              <a:t>Corner 2:</a:t>
            </a:r>
            <a:r>
              <a:rPr lang="en-US" altLang="en-US" sz="4000">
                <a:solidFill>
                  <a:srgbClr val="FFFF00"/>
                </a:solidFill>
              </a:rPr>
              <a:t> Match the words in A to an appropriate explanation.</a:t>
            </a:r>
          </a:p>
          <a:p>
            <a:pPr eaLnBrk="1" hangingPunct="1"/>
            <a:r>
              <a:rPr lang="en-US" altLang="en-US" sz="4000" i="1">
                <a:solidFill>
                  <a:srgbClr val="FFFF00"/>
                </a:solidFill>
              </a:rPr>
              <a:t>Corner 3</a:t>
            </a:r>
            <a:r>
              <a:rPr lang="en-US" altLang="en-US" sz="4000">
                <a:solidFill>
                  <a:srgbClr val="FFFF00"/>
                </a:solidFill>
              </a:rPr>
              <a:t>: Answer the questions(1,2,3,4,5)/page51. Then write the answers in your exercise book.</a:t>
            </a:r>
          </a:p>
          <a:p>
            <a:pPr eaLnBrk="1" hangingPunct="1"/>
            <a:r>
              <a:rPr lang="en-US" altLang="en-US" sz="4000" i="1">
                <a:solidFill>
                  <a:srgbClr val="FFFF00"/>
                </a:solidFill>
              </a:rPr>
              <a:t>Corner 4:</a:t>
            </a:r>
            <a:r>
              <a:rPr lang="en-US" altLang="en-US" sz="4000">
                <a:solidFill>
                  <a:srgbClr val="FFFF00"/>
                </a:solidFill>
              </a:rPr>
              <a:t> Watch a video clip. Then express your ideas about: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07E967F-2796-4A07-B55F-3EC7BA5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F132673-2020-4DA1-B680-BB0FD9F8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713" y="1628775"/>
            <a:ext cx="81534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91" rIns="91378" bIns="45691" anchor="ctr">
            <a:spAutoFit/>
          </a:bodyPr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endParaRPr lang="en-US" altLang="en-US" sz="3200" i="1">
              <a:solidFill>
                <a:schemeClr val="hlink"/>
              </a:solidFill>
              <a:effectLst/>
            </a:endParaRPr>
          </a:p>
          <a:p>
            <a:pPr algn="ctr" eaLnBrk="1" hangingPunct="1"/>
            <a:endParaRPr lang="en-US" altLang="en-US" sz="3200" i="1">
              <a:solidFill>
                <a:schemeClr val="hlink"/>
              </a:solidFill>
              <a:effectLst/>
            </a:endParaRPr>
          </a:p>
          <a:p>
            <a:pPr algn="ctr" eaLnBrk="1" hangingPunct="1"/>
            <a:endParaRPr lang="en-US" altLang="en-US" sz="3200" i="1">
              <a:solidFill>
                <a:schemeClr val="hlink"/>
              </a:solidFill>
              <a:effectLst/>
            </a:endParaRPr>
          </a:p>
          <a:p>
            <a:pPr algn="ctr" eaLnBrk="1" hangingPunct="1"/>
            <a:endParaRPr lang="en-US" altLang="en-US" sz="3200" i="1">
              <a:solidFill>
                <a:schemeClr val="hlink"/>
              </a:solidFill>
              <a:effectLst/>
            </a:endParaRPr>
          </a:p>
          <a:p>
            <a:pPr algn="ctr" eaLnBrk="1" hangingPunct="1"/>
            <a:endParaRPr lang="en-US" altLang="en-US" sz="3200" i="1">
              <a:solidFill>
                <a:schemeClr val="hlink"/>
              </a:solidFill>
              <a:effectLst/>
            </a:endParaRPr>
          </a:p>
          <a:p>
            <a:pPr algn="ctr" eaLnBrk="1" hangingPunct="1"/>
            <a:endParaRPr lang="en-US" altLang="en-US" sz="3200" i="1">
              <a:solidFill>
                <a:schemeClr val="hlink"/>
              </a:solidFill>
              <a:effectLst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200" i="1">
                <a:solidFill>
                  <a:srgbClr val="FFC000"/>
                </a:solidFill>
                <a:effectLst/>
                <a:latin typeface=".VnAristote" panose="020B7200000000000000" pitchFamily="34" charset="0"/>
              </a:rPr>
              <a:t>* Name some environmental problems?</a:t>
            </a:r>
            <a:endParaRPr lang="en-US" altLang="en-US" sz="3200">
              <a:solidFill>
                <a:srgbClr val="FFC000"/>
              </a:solidFill>
              <a:effectLst/>
              <a:latin typeface=".VnAristote" panose="020B7200000000000000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200" i="1">
                <a:solidFill>
                  <a:srgbClr val="FFC000"/>
                </a:solidFill>
                <a:effectLst/>
                <a:latin typeface=".VnAristote" panose="020B7200000000000000" pitchFamily="34" charset="0"/>
              </a:rPr>
              <a:t>* What will happen if the pollution goes on?</a:t>
            </a:r>
            <a:endParaRPr lang="en-US" altLang="en-US" sz="3200">
              <a:solidFill>
                <a:srgbClr val="FFC000"/>
              </a:solidFill>
              <a:effectLst/>
              <a:latin typeface=".VnAristote" panose="020B7200000000000000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200" i="1">
                <a:solidFill>
                  <a:srgbClr val="FFC000"/>
                </a:solidFill>
                <a:effectLst/>
                <a:latin typeface=".VnAristote" panose="020B7200000000000000" pitchFamily="34" charset="0"/>
              </a:rPr>
              <a:t>* How to minimize pollution?</a:t>
            </a:r>
            <a:endParaRPr lang="en-US" altLang="en-US" sz="3200">
              <a:solidFill>
                <a:srgbClr val="FFC000"/>
              </a:solidFill>
              <a:effectLst/>
              <a:latin typeface=".VnAristote" panose="020B7200000000000000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200" i="1">
                <a:solidFill>
                  <a:srgbClr val="FFC000"/>
                </a:solidFill>
                <a:effectLst/>
                <a:latin typeface=".VnAristote" panose="020B7200000000000000" pitchFamily="34" charset="0"/>
              </a:rPr>
              <a:t>* What you could do in your school/ house to minimize pollution?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CEBAB5-4BF0-427E-B113-D190C908CB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E24DF7-4816-47F1-8DAE-320CDFCE3619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CA326-E2CC-46B3-BF1B-F7121DDE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2A73C3A-FBD4-4B52-B3BD-C0437A1F5A99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14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BB05998-1375-4181-8598-16BADBF237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512" y="297494"/>
            <a:ext cx="9711214" cy="1341173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C000"/>
                </a:solidFill>
              </a:rPr>
              <a:t>a) Match each word in A …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F2ED264-64AF-4747-9D9A-D9A64144D9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0" y="1585913"/>
            <a:ext cx="9710738" cy="6169025"/>
          </a:xfrm>
        </p:spPr>
        <p:txBody>
          <a:bodyPr>
            <a:normAutofit fontScale="92500" lnSpcReduction="20000"/>
          </a:bodyPr>
          <a:lstStyle/>
          <a:p>
            <a:pPr marL="343713" indent="-3437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solidFill>
                  <a:srgbClr val="FFFF00"/>
                </a:solidFill>
              </a:rPr>
              <a:t>1. Junk-yard : </a:t>
            </a:r>
            <a:r>
              <a:rPr lang="en-US" sz="4400" i="1" dirty="0">
                <a:solidFill>
                  <a:srgbClr val="FFFF00"/>
                </a:solidFill>
              </a:rPr>
              <a:t>a piece of land full of rubbish.</a:t>
            </a:r>
            <a:endParaRPr lang="en-US" sz="4400" dirty="0">
              <a:solidFill>
                <a:srgbClr val="FFFF00"/>
              </a:solidFill>
            </a:endParaRPr>
          </a:p>
          <a:p>
            <a:pPr marL="343713" indent="-3437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solidFill>
                  <a:srgbClr val="FFFF00"/>
                </a:solidFill>
              </a:rPr>
              <a:t>2. End up :    </a:t>
            </a:r>
            <a:r>
              <a:rPr lang="en-US" sz="4400" i="1" dirty="0">
                <a:solidFill>
                  <a:srgbClr val="FFFF00"/>
                </a:solidFill>
              </a:rPr>
              <a:t>reach a state of.</a:t>
            </a:r>
            <a:endParaRPr lang="en-US" sz="4400" dirty="0">
              <a:solidFill>
                <a:srgbClr val="FFFF00"/>
              </a:solidFill>
            </a:endParaRPr>
          </a:p>
          <a:p>
            <a:pPr marL="343713" indent="-3437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solidFill>
                  <a:srgbClr val="FFFF00"/>
                </a:solidFill>
              </a:rPr>
              <a:t>3. Treasure : </a:t>
            </a:r>
            <a:r>
              <a:rPr lang="en-US" sz="4400" i="1" dirty="0">
                <a:solidFill>
                  <a:srgbClr val="FFFF00"/>
                </a:solidFill>
              </a:rPr>
              <a:t>valuable or precious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i="1" dirty="0">
                <a:solidFill>
                  <a:srgbClr val="FFFF00"/>
                </a:solidFill>
              </a:rPr>
              <a:t>things.</a:t>
            </a:r>
            <a:endParaRPr lang="en-US" sz="4400" dirty="0">
              <a:solidFill>
                <a:srgbClr val="FFFF00"/>
              </a:solidFill>
            </a:endParaRPr>
          </a:p>
          <a:p>
            <a:pPr marL="343713" indent="-3437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solidFill>
                  <a:srgbClr val="FFFF00"/>
                </a:solidFill>
              </a:rPr>
              <a:t>4. Foam :    </a:t>
            </a:r>
            <a:r>
              <a:rPr lang="en-US" sz="4400" i="1" dirty="0">
                <a:solidFill>
                  <a:srgbClr val="FFFF00"/>
                </a:solidFill>
              </a:rPr>
              <a:t>mass of bubbles of air or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i="1" dirty="0">
                <a:solidFill>
                  <a:srgbClr val="FFFF00"/>
                </a:solidFill>
              </a:rPr>
              <a:t>gas.</a:t>
            </a:r>
            <a:endParaRPr lang="en-US" sz="4400" dirty="0">
              <a:solidFill>
                <a:srgbClr val="FFFF00"/>
              </a:solidFill>
            </a:endParaRPr>
          </a:p>
          <a:p>
            <a:pPr marL="343713" indent="-3437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solidFill>
                  <a:srgbClr val="FFFF00"/>
                </a:solidFill>
              </a:rPr>
              <a:t>5. Stream :   </a:t>
            </a:r>
            <a:r>
              <a:rPr lang="en-US" sz="4400" i="1" dirty="0">
                <a:solidFill>
                  <a:srgbClr val="FFFF00"/>
                </a:solidFill>
              </a:rPr>
              <a:t>a flow of water.</a:t>
            </a:r>
            <a:endParaRPr lang="en-US" sz="4400" dirty="0">
              <a:solidFill>
                <a:srgbClr val="FFFF00"/>
              </a:solidFill>
            </a:endParaRPr>
          </a:p>
          <a:p>
            <a:pPr marL="343713" indent="-3437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solidFill>
                  <a:srgbClr val="FFFF00"/>
                </a:solidFill>
              </a:rPr>
              <a:t>6. Hedge : </a:t>
            </a:r>
            <a:r>
              <a:rPr lang="en-US" sz="4400" i="1" dirty="0">
                <a:solidFill>
                  <a:srgbClr val="FFFF00"/>
                </a:solidFill>
              </a:rPr>
              <a:t>a row of things forming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i="1" dirty="0">
                <a:solidFill>
                  <a:srgbClr val="FFFF00"/>
                </a:solidFill>
              </a:rPr>
              <a:t>a fence</a:t>
            </a:r>
            <a:r>
              <a:rPr lang="en-US" sz="4400" dirty="0">
                <a:solidFill>
                  <a:srgbClr val="FFFF00"/>
                </a:solidFill>
              </a:rPr>
              <a:t>.</a:t>
            </a:r>
          </a:p>
          <a:p>
            <a:pPr marL="343713" indent="-34371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solidFill>
                  <a:srgbClr val="FFFF00"/>
                </a:solidFill>
              </a:rPr>
              <a:t>7. Folk :   </a:t>
            </a:r>
            <a:r>
              <a:rPr lang="en-US" sz="4400" i="1" dirty="0">
                <a:solidFill>
                  <a:srgbClr val="FFFF00"/>
                </a:solidFill>
              </a:rPr>
              <a:t> people</a:t>
            </a:r>
            <a:r>
              <a:rPr lang="en-US" sz="4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C6C3AEB-D3D0-4263-977D-585895AA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5B56D9-EAEE-43A8-BDA5-F1B0EA9C34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16F6E1-6487-41AA-9DC3-31B84490FFBE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662F7-5615-4E86-ADE6-022DF0C6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BAC840F-0108-4A59-905C-A017E22C79AD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15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3FEE616C-18FD-488F-98BF-35D4688179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12763" y="4"/>
            <a:ext cx="9713912" cy="1052513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sz="4500" dirty="0">
                <a:solidFill>
                  <a:srgbClr val="FFC000"/>
                </a:solidFill>
              </a:rPr>
              <a:t>b. Answer the questions/page 51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C20FDDA-EC5D-46F2-8E29-45660EFC5D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900113"/>
            <a:ext cx="10790237" cy="7146925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FFFF00"/>
                </a:solidFill>
                <a:latin typeface=".VnAristote" panose="020B7200000000000000" pitchFamily="34" charset="0"/>
              </a:rPr>
              <a:t>1. According to the mother, what will happen if the pollution goes on?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FF00"/>
                </a:solidFill>
                <a:latin typeface=".VnAristote" panose="020B7200000000000000" pitchFamily="34" charset="0"/>
              </a:rPr>
              <a:t>    </a:t>
            </a:r>
            <a:r>
              <a:rPr lang="en-US" altLang="en-US" sz="4800" i="1">
                <a:solidFill>
                  <a:srgbClr val="FFFF00"/>
                </a:solidFill>
                <a:latin typeface=".VnAristote" panose="020B7200000000000000" pitchFamily="34" charset="0"/>
              </a:rPr>
              <a:t>If the pollution goes on, the world will end up like   a second hand junk yard.</a:t>
            </a:r>
          </a:p>
          <a:p>
            <a:pPr eaLnBrk="1" hangingPunct="1"/>
            <a:r>
              <a:rPr lang="en-US" altLang="en-US" sz="4800">
                <a:solidFill>
                  <a:srgbClr val="FFFF00"/>
                </a:solidFill>
                <a:latin typeface=".VnAristote" panose="020B7200000000000000" pitchFamily="34" charset="0"/>
              </a:rPr>
              <a:t>2. Who does the mother think pollute the environment?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i="1">
                <a:solidFill>
                  <a:srgbClr val="FFFF00"/>
                </a:solidFill>
                <a:latin typeface=".VnAristote" panose="020B7200000000000000" pitchFamily="34" charset="0"/>
              </a:rPr>
              <a:t>  She thinks other folk pollute the environment but not her or her son.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800" i="1">
              <a:solidFill>
                <a:srgbClr val="FFFF00"/>
              </a:solidFill>
              <a:latin typeface=".VnAristote" panose="020B7200000000000000" pitchFamily="34" charset="0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957C62E-0CB8-4FED-B3DB-163C67F5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170CE7-622A-4B22-BA89-7F3B29F859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D0961A-E5C3-45E6-ADBA-D58812510536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F870-FE91-4996-ACE3-73FA6996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4DE7C2D-4A91-406B-8EC9-C7AA5D567C6E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16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B5BEEF7-9FE1-4A7E-B120-0CD41469D9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88925"/>
            <a:ext cx="10790238" cy="775811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latin typeface=".VnAristote" panose="020B7200000000000000" pitchFamily="34" charset="0"/>
              </a:rPr>
              <a:t>3. What will happen to the boy if he keeps on asking his mother such questions?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FFF00"/>
                </a:solidFill>
                <a:latin typeface=".VnAristote" panose="020B7200000000000000" pitchFamily="34" charset="0"/>
              </a:rPr>
              <a:t>    His mother will take him home right away.</a:t>
            </a:r>
            <a:endParaRPr lang="en-US" altLang="en-US" sz="3600">
              <a:solidFill>
                <a:srgbClr val="FFFF00"/>
              </a:solidFill>
              <a:latin typeface=".VnAristote" panose="020B7200000000000000" pitchFamily="34" charset="0"/>
            </a:endParaRPr>
          </a:p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.VnAristote" panose="020B7200000000000000" pitchFamily="34" charset="0"/>
              </a:rPr>
              <a:t>4. Do you think the boy’s question (line 9-10) is silly ? Why (not)?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latin typeface=".VnAristote" panose="020B7200000000000000" pitchFamily="34" charset="0"/>
              </a:rPr>
              <a:t>   </a:t>
            </a:r>
            <a:r>
              <a:rPr lang="en-US" altLang="en-US" sz="3600" i="1">
                <a:solidFill>
                  <a:srgbClr val="FFFF00"/>
                </a:solidFill>
                <a:latin typeface=".VnAristote" panose="020B7200000000000000" pitchFamily="34" charset="0"/>
              </a:rPr>
              <a:t>No. Because he is right, If he throws the bottles that will be polluting the woods</a:t>
            </a:r>
            <a:r>
              <a:rPr lang="en-US" altLang="en-US" sz="3200">
                <a:solidFill>
                  <a:srgbClr val="FFFF00"/>
                </a:solidFill>
                <a:latin typeface=".VnAristote" panose="020B7200000000000000" pitchFamily="34" charset="0"/>
              </a:rPr>
              <a:t> </a:t>
            </a:r>
            <a:endParaRPr lang="en-US" altLang="en-US" sz="3600">
              <a:solidFill>
                <a:srgbClr val="FFFF00"/>
              </a:solidFill>
              <a:latin typeface=".VnAristote" panose="020B7200000000000000" pitchFamily="34" charset="0"/>
            </a:endParaRPr>
          </a:p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.VnAristote" panose="020B7200000000000000" pitchFamily="34" charset="0"/>
              </a:rPr>
              <a:t>5. What does the poet want us to learn about keeping the environment unpolluted?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latin typeface=".VnAristote" panose="020B7200000000000000" pitchFamily="34" charset="0"/>
              </a:rPr>
              <a:t>     </a:t>
            </a:r>
            <a:r>
              <a:rPr lang="en-US" altLang="en-US" sz="3600" i="1">
                <a:solidFill>
                  <a:srgbClr val="FFFF00"/>
                </a:solidFill>
                <a:latin typeface=".VnAristote" panose="020B7200000000000000" pitchFamily="34" charset="0"/>
              </a:rPr>
              <a:t>The poet wants us to learn that everyone is responsible for keeping the environment from pollution. </a:t>
            </a:r>
          </a:p>
          <a:p>
            <a:pPr eaLnBrk="1" hangingPunct="1"/>
            <a:endParaRPr lang="en-US" altLang="en-US" sz="3200">
              <a:solidFill>
                <a:srgbClr val="FFFF00"/>
              </a:solidFill>
              <a:latin typeface=".VnAristote" panose="020B7200000000000000" pitchFamily="34" charset="0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A08FA0-FDF1-4467-8578-6784759B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40AA3-3297-49F1-A90B-B4A6ABD706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E3F7DC-BDE9-49B3-82F2-B80B94B62E6A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B327-5067-41DA-B13E-F18905FD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51B5FAC-C733-482B-845B-DFDB7B9C6310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17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15940C01-FE9A-49A3-B3FE-FC44A2B972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3" y="214313"/>
            <a:ext cx="9713912" cy="7832725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67232-63B1-46CB-A90D-9D702357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sp>
        <p:nvSpPr>
          <p:cNvPr id="30724" name="WordArt 15">
            <a:extLst>
              <a:ext uri="{FF2B5EF4-FFF2-40B4-BE49-F238E27FC236}">
                <a16:creationId xmlns:a16="http://schemas.microsoft.com/office/drawing/2014/main" id="{9839DBC6-3720-4DCA-8D8D-22037915CB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3913" y="6310313"/>
            <a:ext cx="8382000" cy="68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Let's keep our environment unpolluted</a:t>
            </a:r>
            <a:endParaRPr lang="en-SG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0725" name="Picture 11" descr="HUME11 (12)">
            <a:extLst>
              <a:ext uri="{FF2B5EF4-FFF2-40B4-BE49-F238E27FC236}">
                <a16:creationId xmlns:a16="http://schemas.microsoft.com/office/drawing/2014/main" id="{4093717B-760D-4C7D-9916-0DB790E1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0238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8DACD5-91F4-4008-8F36-F53A8EDCE77F}"/>
              </a:ext>
            </a:extLst>
          </p:cNvPr>
          <p:cNvSpPr/>
          <p:nvPr/>
        </p:nvSpPr>
        <p:spPr>
          <a:xfrm>
            <a:off x="3948113" y="1052513"/>
            <a:ext cx="6308725" cy="3508375"/>
          </a:xfrm>
          <a:prstGeom prst="rect">
            <a:avLst/>
          </a:prstGeom>
        </p:spPr>
        <p:txBody>
          <a:bodyPr lIns="91378" tIns="45691" rIns="91378" bIns="45691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5400" dirty="0">
                <a:solidFill>
                  <a:srgbClr val="FFC000"/>
                </a:solidFill>
                <a:latin typeface="+mj-lt"/>
              </a:rPr>
              <a:t> Homework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+mj-lt"/>
              </a:rPr>
              <a:t>   Write about what you have done and what you are going to do to minimize pollution.</a:t>
            </a:r>
          </a:p>
        </p:txBody>
      </p:sp>
      <p:pic>
        <p:nvPicPr>
          <p:cNvPr id="30727" name="Picture 12" descr="house_with_trees_blow_a_hb">
            <a:extLst>
              <a:ext uri="{FF2B5EF4-FFF2-40B4-BE49-F238E27FC236}">
                <a16:creationId xmlns:a16="http://schemas.microsoft.com/office/drawing/2014/main" id="{24B53C6F-59E5-4690-B602-11CFDC00BA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6310313"/>
            <a:ext cx="32004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C06F181-DB34-4A0A-8BD4-E470E0B69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5FFBB3-4E01-43C4-84E4-BB45F0705D57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8D8C58-C0FF-4DDD-959F-74A5C77D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F3A8DEC-CC53-45AC-8F24-D64CD7029D2B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18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3C243-3DF1-46EB-94A5-C9309821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14339" name="Picture 4" descr="258044">
            <a:extLst>
              <a:ext uri="{FF2B5EF4-FFF2-40B4-BE49-F238E27FC236}">
                <a16:creationId xmlns:a16="http://schemas.microsoft.com/office/drawing/2014/main" id="{8C3EA7E6-CBF3-4F5B-B05B-6DC1E02C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27325"/>
            <a:ext cx="6248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37">
            <a:extLst>
              <a:ext uri="{FF2B5EF4-FFF2-40B4-BE49-F238E27FC236}">
                <a16:creationId xmlns:a16="http://schemas.microsoft.com/office/drawing/2014/main" id="{45D51FF3-57B9-4EE5-BB18-2300A4D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0238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9B93EC0-06C5-411A-A9F4-05A469E2434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19113" y="1052513"/>
            <a:ext cx="971391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69" tIns="50386" rIns="100769" bIns="50386" anchor="ctr"/>
          <a:lstStyle/>
          <a:p>
            <a:pPr algn="ctr" defTabSz="1007374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5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ea typeface="+mj-ea"/>
                <a:cs typeface="+mj-cs"/>
              </a:rPr>
              <a:t>Unit 6.  The environment.</a:t>
            </a:r>
            <a:br>
              <a:rPr lang="en-US" sz="5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ea typeface="+mj-ea"/>
                <a:cs typeface="+mj-cs"/>
              </a:rPr>
            </a:br>
            <a:r>
              <a:rPr lang="en-US" sz="5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ea typeface="+mj-ea"/>
                <a:cs typeface="+mj-cs"/>
              </a:rPr>
              <a:t>	</a:t>
            </a:r>
            <a:r>
              <a:rPr lang="en-US" sz="54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ea typeface="+mj-ea"/>
                <a:cs typeface="+mj-cs"/>
              </a:rPr>
              <a:t>Period 39:</a:t>
            </a:r>
            <a:r>
              <a:rPr lang="en-US" sz="5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ea typeface="+mj-ea"/>
                <a:cs typeface="+mj-cs"/>
              </a:rPr>
              <a:t>   Read</a:t>
            </a:r>
            <a:endParaRPr lang="en-US" sz="5400" i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  <a:ea typeface="+mj-ea"/>
              <a:cs typeface="+mj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17E4D-0250-4867-9736-65E84166F8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11B199-EEF2-46A6-A55C-2B9C5C18254E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6367C6-191C-4C18-A8A4-14EA5AF8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DA54BBBE-A225-4D0A-802E-0249E31BB51A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2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4B79315A-630B-42FB-81B5-39ECE0ECA2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42913" y="595313"/>
            <a:ext cx="9809162" cy="958850"/>
          </a:xfrm>
        </p:spPr>
        <p:txBody>
          <a:bodyPr>
            <a:normAutofit fontScale="90000"/>
          </a:bodyPr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C000"/>
                </a:solidFill>
                <a:latin typeface=".VnAristote" pitchFamily="34" charset="0"/>
              </a:rPr>
              <a:t>Where is the forest?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F8689C3-69C7-44E8-99D7-8CB2CF8E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15364" name="Picture 4" descr="110607_pharung2">
            <a:extLst>
              <a:ext uri="{FF2B5EF4-FFF2-40B4-BE49-F238E27FC236}">
                <a16:creationId xmlns:a16="http://schemas.microsoft.com/office/drawing/2014/main" id="{9DEF6F1A-D205-4CAB-B133-C198CEB9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90713"/>
            <a:ext cx="7543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Frames PPT 015">
            <a:extLst>
              <a:ext uri="{FF2B5EF4-FFF2-40B4-BE49-F238E27FC236}">
                <a16:creationId xmlns:a16="http://schemas.microsoft.com/office/drawing/2014/main" id="{25355E2B-925D-4524-86EF-1BAF5937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10728325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8C548D-96A1-4A76-8712-D14ED85534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F8C612-B41D-4A5D-B797-5B85B70CAE6E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F9020-2243-425C-B4DA-451368AD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BA8BA84-CE55-4BAF-B047-F121554ABB40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3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A613CA5-17B6-4B41-BA22-7A132F90C7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80319" y="442123"/>
            <a:ext cx="9219406" cy="1341437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.VnAristote" pitchFamily="34" charset="0"/>
              </a:rPr>
              <a:t>After cutting down the forest ……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4A75414-9089-449B-B2D3-32726718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16388" name="Picture 4" descr="110607_pharung3">
            <a:extLst>
              <a:ext uri="{FF2B5EF4-FFF2-40B4-BE49-F238E27FC236}">
                <a16:creationId xmlns:a16="http://schemas.microsoft.com/office/drawing/2014/main" id="{E0C1B136-F6C1-4642-8639-3CF7D740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043113"/>
            <a:ext cx="716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Frames PPT 012">
            <a:extLst>
              <a:ext uri="{FF2B5EF4-FFF2-40B4-BE49-F238E27FC236}">
                <a16:creationId xmlns:a16="http://schemas.microsoft.com/office/drawing/2014/main" id="{3447B877-0D9B-4536-AA2E-ECAF6828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8513" cy="82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12350F-36C6-425B-92E6-DD27B1A73B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BA80B-6A31-41DF-BC54-F20A54304907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32C95-D4E3-42DE-ABEF-9231B723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86425FF-9742-43A1-B9EF-178F8F20070C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4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advClick="0" advTm="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F688C36-D85B-48BC-B45D-D60C439F09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42119" y="594524"/>
            <a:ext cx="9790113" cy="1066795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.VnAristote" pitchFamily="34" charset="0"/>
              </a:rPr>
              <a:t>Do you want to help him? Why?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9329719-9648-4924-A96F-D5E1CDB2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17412" name="Picture 4" descr="110607_pharung4">
            <a:extLst>
              <a:ext uri="{FF2B5EF4-FFF2-40B4-BE49-F238E27FC236}">
                <a16:creationId xmlns:a16="http://schemas.microsoft.com/office/drawing/2014/main" id="{79911C13-864C-458A-AE0D-66A40EFA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890713"/>
            <a:ext cx="7543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264AE8-67F5-44D9-A048-BE70EBCD97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192AFC-04D3-4ABD-A3B1-34DBE12DC7C6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D043A-938F-4C66-9F16-6A02E2F8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9527C45-A278-46F5-A238-097488849575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5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BD2BCD33-FD42-43C6-B559-EA592512A5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512" y="297494"/>
            <a:ext cx="9711214" cy="1341173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.VnAristote" pitchFamily="34" charset="0"/>
              </a:rPr>
              <a:t>Where is the wood taken?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D9FC903-5220-4A1B-824C-D4FE1FA4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18436" name="Picture 4" descr="img">
            <a:extLst>
              <a:ext uri="{FF2B5EF4-FFF2-40B4-BE49-F238E27FC236}">
                <a16:creationId xmlns:a16="http://schemas.microsoft.com/office/drawing/2014/main" id="{DA2AEBD7-1095-4A8D-AF5C-02C8F33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890713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ightwall">
            <a:extLst>
              <a:ext uri="{FF2B5EF4-FFF2-40B4-BE49-F238E27FC236}">
                <a16:creationId xmlns:a16="http://schemas.microsoft.com/office/drawing/2014/main" id="{86F9107D-A6DE-4171-A162-134C80B84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902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1836" dir="3913492" algn="ctr" rotWithShape="0">
              <a:srgbClr val="2C1600">
                <a:alpha val="50000"/>
              </a:srgbClr>
            </a:outerShdw>
          </a:effectLst>
        </p:spPr>
      </p:pic>
      <p:pic>
        <p:nvPicPr>
          <p:cNvPr id="7" name="Picture 6" descr="rightwall">
            <a:extLst>
              <a:ext uri="{FF2B5EF4-FFF2-40B4-BE49-F238E27FC236}">
                <a16:creationId xmlns:a16="http://schemas.microsoft.com/office/drawing/2014/main" id="{43AC1948-CCD6-4280-9D4F-5FB97EFC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66038"/>
            <a:ext cx="107902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1836" dir="3913492" algn="ctr" rotWithShape="0">
              <a:srgbClr val="2C1600">
                <a:alpha val="50000"/>
              </a:srgbClr>
            </a:outerShdw>
          </a:effectLst>
        </p:spPr>
      </p:pic>
      <p:pic>
        <p:nvPicPr>
          <p:cNvPr id="18439" name="Picture 8" descr="rightwall">
            <a:extLst>
              <a:ext uri="{FF2B5EF4-FFF2-40B4-BE49-F238E27FC236}">
                <a16:creationId xmlns:a16="http://schemas.microsoft.com/office/drawing/2014/main" id="{9C11E858-1513-4A58-8ACE-B1A4F5A9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38" y="366713"/>
            <a:ext cx="381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ightwall">
            <a:extLst>
              <a:ext uri="{FF2B5EF4-FFF2-40B4-BE49-F238E27FC236}">
                <a16:creationId xmlns:a16="http://schemas.microsoft.com/office/drawing/2014/main" id="{094BE4E8-5011-47D2-9458-55F47C30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381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228DC85-6EC3-4709-9914-EC91AB7F12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DF0EFA-9800-4BB0-8C51-688894357CA4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CA7822-4752-4F79-AD76-25ACDDEE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969F081-5B24-41A4-BFDB-EA623ADE6CB7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6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1B0F380-0E6E-4A75-8C34-7D8E175805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512" y="297494"/>
            <a:ext cx="9711214" cy="1341173"/>
          </a:xfrm>
        </p:spPr>
        <p:txBody>
          <a:bodyPr>
            <a:normAutofit fontScale="90000"/>
          </a:bodyPr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C000"/>
                </a:solidFill>
                <a:latin typeface=".VnAristote" pitchFamily="34" charset="0"/>
              </a:rPr>
              <a:t>What is this man going to do?</a:t>
            </a:r>
            <a:br>
              <a:rPr lang="en-US" sz="4400" dirty="0">
                <a:solidFill>
                  <a:srgbClr val="FFC000"/>
                </a:solidFill>
                <a:latin typeface=".VnAristote" pitchFamily="34" charset="0"/>
              </a:rPr>
            </a:br>
            <a:r>
              <a:rPr lang="en-US" sz="4400" dirty="0">
                <a:solidFill>
                  <a:srgbClr val="FFC000"/>
                </a:solidFill>
                <a:latin typeface=".VnAristote" pitchFamily="34" charset="0"/>
              </a:rPr>
              <a:t>Can you stop him?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7728BA0-EBC2-40E9-A5BE-4E7EEC30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 dirty="0"/>
          </a:p>
        </p:txBody>
      </p:sp>
      <p:pic>
        <p:nvPicPr>
          <p:cNvPr id="19460" name="Picture 4" descr="110607_pharung5">
            <a:extLst>
              <a:ext uri="{FF2B5EF4-FFF2-40B4-BE49-F238E27FC236}">
                <a16:creationId xmlns:a16="http://schemas.microsoft.com/office/drawing/2014/main" id="{87FC70F3-0FB1-4B0B-8128-B933D08B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043113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rightwall">
            <a:extLst>
              <a:ext uri="{FF2B5EF4-FFF2-40B4-BE49-F238E27FC236}">
                <a16:creationId xmlns:a16="http://schemas.microsoft.com/office/drawing/2014/main" id="{A97A81A3-748D-4606-B0D0-D2216C0EA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rightwall">
            <a:extLst>
              <a:ext uri="{FF2B5EF4-FFF2-40B4-BE49-F238E27FC236}">
                <a16:creationId xmlns:a16="http://schemas.microsoft.com/office/drawing/2014/main" id="{6DBB336F-2D74-4B6E-8F14-8D3A9D3D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38" y="0"/>
            <a:ext cx="381000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ightwall">
            <a:extLst>
              <a:ext uri="{FF2B5EF4-FFF2-40B4-BE49-F238E27FC236}">
                <a16:creationId xmlns:a16="http://schemas.microsoft.com/office/drawing/2014/main" id="{324CFE0E-C6F0-4A0E-AD54-397F1007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348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1836" dir="3913492" algn="ctr" rotWithShape="0">
              <a:srgbClr val="2C1600">
                <a:alpha val="50000"/>
              </a:srgbClr>
            </a:outerShdw>
          </a:effectLst>
        </p:spPr>
      </p:pic>
      <p:pic>
        <p:nvPicPr>
          <p:cNvPr id="9" name="Picture 8" descr="rightwall">
            <a:extLst>
              <a:ext uri="{FF2B5EF4-FFF2-40B4-BE49-F238E27FC236}">
                <a16:creationId xmlns:a16="http://schemas.microsoft.com/office/drawing/2014/main" id="{E501EE02-29B2-451D-BED1-3F80D1AD6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666038"/>
            <a:ext cx="1021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1836" dir="3913492" algn="ctr" rotWithShape="0">
              <a:srgbClr val="2C1600">
                <a:alpha val="50000"/>
              </a:srgbClr>
            </a:outerShdw>
          </a:effec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F9AE0D3-DF15-40A8-B370-42EFFE14D0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953D57-E4DA-4CED-AFF9-34BEFDDAD7C9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495958F-906E-4520-B524-6E9BC9DE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64B84F2-234C-4F2B-90DE-60517E41E282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7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9FC44E8B-CB67-482D-A0C5-BA61530F93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42119" y="823119"/>
            <a:ext cx="9809162" cy="1949450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.VnAristote" pitchFamily="34" charset="0"/>
              </a:rPr>
              <a:t>Have you ever said “No eating wild animals’ meat”?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189A-42FB-466A-B826-F82352E7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20484" name="Picture 4" descr="Con mang+nai">
            <a:extLst>
              <a:ext uri="{FF2B5EF4-FFF2-40B4-BE49-F238E27FC236}">
                <a16:creationId xmlns:a16="http://schemas.microsoft.com/office/drawing/2014/main" id="{03D5EBAF-7CAA-408F-AC20-C52A7D3F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62313"/>
            <a:ext cx="431641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thurung">
            <a:extLst>
              <a:ext uri="{FF2B5EF4-FFF2-40B4-BE49-F238E27FC236}">
                <a16:creationId xmlns:a16="http://schemas.microsoft.com/office/drawing/2014/main" id="{570BA51D-27E6-441F-816C-0CE9D0BD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62313"/>
            <a:ext cx="4343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n3">
            <a:extLst>
              <a:ext uri="{FF2B5EF4-FFF2-40B4-BE49-F238E27FC236}">
                <a16:creationId xmlns:a16="http://schemas.microsoft.com/office/drawing/2014/main" id="{976BA14E-9873-407B-8F53-6690AD52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7170" flipV="1">
            <a:off x="-3833019" y="3831431"/>
            <a:ext cx="8047038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n3">
            <a:extLst>
              <a:ext uri="{FF2B5EF4-FFF2-40B4-BE49-F238E27FC236}">
                <a16:creationId xmlns:a16="http://schemas.microsoft.com/office/drawing/2014/main" id="{CE027B99-D705-42F9-A238-B59E6B29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7170" flipV="1">
            <a:off x="6566694" y="3831431"/>
            <a:ext cx="80470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n3">
            <a:extLst>
              <a:ext uri="{FF2B5EF4-FFF2-40B4-BE49-F238E27FC236}">
                <a16:creationId xmlns:a16="http://schemas.microsoft.com/office/drawing/2014/main" id="{8B252487-4F10-4317-8189-FC956662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0513" y="0"/>
            <a:ext cx="10287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n3">
            <a:extLst>
              <a:ext uri="{FF2B5EF4-FFF2-40B4-BE49-F238E27FC236}">
                <a16:creationId xmlns:a16="http://schemas.microsoft.com/office/drawing/2014/main" id="{FDA2F200-0B49-46B7-9EE7-55B3DE73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0513" y="7662863"/>
            <a:ext cx="10210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53813C4-1306-4445-B193-79F6B2BD3D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E2414A-85B3-48F4-92D6-0CE8E4191EA7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F14578-AE60-4728-ADFC-F21CA8C2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9828387-0CE8-4546-B70E-FA3BD8E44498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8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advClick="0" advTm="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86FCA18F-4D7E-484D-9A6C-B982F03125D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14313"/>
            <a:ext cx="10790238" cy="1663700"/>
          </a:xfrm>
        </p:spPr>
        <p:txBody>
          <a:bodyPr/>
          <a:lstStyle/>
          <a:p>
            <a:pPr marL="64558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.VnAristote" pitchFamily="34" charset="0"/>
              </a:rPr>
              <a:t>Do you want to live in this place?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60FB7A7-52AC-4C15-8C8F-F7975C0E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E9. U6: THE ENVIRONMENT .yb</a:t>
            </a:r>
            <a:endParaRPr lang="en-US"/>
          </a:p>
        </p:txBody>
      </p:sp>
      <p:pic>
        <p:nvPicPr>
          <p:cNvPr id="21508" name="Picture 4" descr="_kenhth2">
            <a:extLst>
              <a:ext uri="{FF2B5EF4-FFF2-40B4-BE49-F238E27FC236}">
                <a16:creationId xmlns:a16="http://schemas.microsoft.com/office/drawing/2014/main" id="{27F1F86C-CE16-4188-809F-7356A853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738313"/>
            <a:ext cx="7696200" cy="5257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n3">
            <a:extLst>
              <a:ext uri="{FF2B5EF4-FFF2-40B4-BE49-F238E27FC236}">
                <a16:creationId xmlns:a16="http://schemas.microsoft.com/office/drawing/2014/main" id="{FF1B918D-1CEA-4DD7-9DC9-E6D769CF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7170" flipV="1">
            <a:off x="-3382963" y="3914775"/>
            <a:ext cx="7146925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n3">
            <a:extLst>
              <a:ext uri="{FF2B5EF4-FFF2-40B4-BE49-F238E27FC236}">
                <a16:creationId xmlns:a16="http://schemas.microsoft.com/office/drawing/2014/main" id="{468FB775-DA42-428D-86EC-16AD7298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7662863"/>
            <a:ext cx="10790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n3">
            <a:extLst>
              <a:ext uri="{FF2B5EF4-FFF2-40B4-BE49-F238E27FC236}">
                <a16:creationId xmlns:a16="http://schemas.microsoft.com/office/drawing/2014/main" id="{8AFFEA2A-00F9-42C8-A20A-5F0335B7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10501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n3">
            <a:extLst>
              <a:ext uri="{FF2B5EF4-FFF2-40B4-BE49-F238E27FC236}">
                <a16:creationId xmlns:a16="http://schemas.microsoft.com/office/drawing/2014/main" id="{8914272B-3934-4D67-B80E-B9D05621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7170" flipV="1">
            <a:off x="6750050" y="3648075"/>
            <a:ext cx="7680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94FD74-430C-4500-97E5-F06FE2683E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0966E8-2379-4CB9-8730-55768CD9C703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9C93DD-672C-4A47-813B-0032805D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F08B404-4E39-4A52-98AD-66E45F5052CF}" type="slidenum">
              <a:rPr lang="en-US" altLang="en-US" sz="1900">
                <a:solidFill>
                  <a:srgbClr val="DFE0D4"/>
                </a:solidFill>
              </a:rPr>
              <a:pPr eaLnBrk="1" hangingPunct="1"/>
              <a:t>9</a:t>
            </a:fld>
            <a:endParaRPr lang="en-US" altLang="en-US" sz="1900">
              <a:solidFill>
                <a:srgbClr val="DFE0D4"/>
              </a:solidFill>
            </a:endParaRPr>
          </a:p>
        </p:txBody>
      </p:sp>
    </p:spTree>
  </p:cSld>
  <p:clrMapOvr>
    <a:masterClrMapping/>
  </p:clrMapOvr>
  <p:transition advClick="0" advTm="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here is the forest?&amp;quot;&quot;/&gt;&lt;property id=&quot;20307&quot; value=&quot;287&quot;/&gt;&lt;/object&gt;&lt;object type=&quot;3&quot; unique_id=&quot;10005&quot;&gt;&lt;property id=&quot;20148&quot; value=&quot;5&quot;/&gt;&lt;property id=&quot;20300&quot; value=&quot;Slide 2 - &amp;quot;After cutting down the forest …&amp;quot;&quot;/&gt;&lt;property id=&quot;20307&quot; value=&quot;288&quot;/&gt;&lt;/object&gt;&lt;object type=&quot;3&quot; unique_id=&quot;10006&quot;&gt;&lt;property id=&quot;20148&quot; value=&quot;5&quot;/&gt;&lt;property id=&quot;20300&quot; value=&quot;Slide 3 - &amp;quot;Do you want to help him? Why?&amp;quot;&quot;/&gt;&lt;property id=&quot;20307&quot; value=&quot;282&quot;/&gt;&lt;/object&gt;&lt;object type=&quot;3&quot; unique_id=&quot;10007&quot;&gt;&lt;property id=&quot;20148&quot; value=&quot;5&quot;/&gt;&lt;property id=&quot;20300&quot; value=&quot;Slide 4 - &amp;quot;Where is the wood taken?&amp;quot;&quot;/&gt;&lt;property id=&quot;20307&quot; value=&quot;285&quot;/&gt;&lt;/object&gt;&lt;object type=&quot;3&quot; unique_id=&quot;10008&quot;&gt;&lt;property id=&quot;20148&quot; value=&quot;5&quot;/&gt;&lt;property id=&quot;20300&quot; value=&quot;Slide 5 - &amp;quot;What is this man going to do?&amp;#x0D;&amp;#x0A;Can you stop him?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Have you ever said “No eating wild animals’ meat”?&amp;quot;&quot;/&gt;&lt;property id=&quot;20307&quot; value=&quot;290&quot;/&gt;&lt;/object&gt;&lt;object type=&quot;3&quot; unique_id=&quot;10010&quot;&gt;&lt;property id=&quot;20148&quot; value=&quot;5&quot;/&gt;&lt;property id=&quot;20300&quot; value=&quot;Slide 7 - &amp;quot;Do you want to live in this place?&amp;quot;&quot;/&gt;&lt;property id=&quot;20307&quot; value=&quot;286&quot;/&gt;&lt;/object&gt;&lt;object type=&quot;3&quot; unique_id=&quot;10011&quot;&gt;&lt;property id=&quot;20148&quot; value=&quot;5&quot;/&gt;&lt;property id=&quot;20300&quot; value=&quot;Slide 8 - &amp;quot;Who are responsible for the pollution?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Do you notice this sign?&amp;quot;&quot;/&gt;&lt;property id=&quot;20307&quot; value=&quot;268&quot;/&gt;&lt;/object&gt;&lt;object type=&quot;3&quot; unique_id=&quot;10013&quot;&gt;&lt;property id=&quot;20148&quot; value=&quot;5&quot;/&gt;&lt;property id=&quot;20300&quot; value=&quot;Slide 10 - &amp;quot;Unit 6.  The environment.&amp;#x0D;&amp;#x0A;&amp;amp;#x09;Period 39:   Read (page 51)&amp;quot;&quot;/&gt;&lt;property id=&quot;20307&quot; value=&quot;276&quot;/&gt;&lt;/object&gt;&lt;object type=&quot;3&quot; unique_id=&quot;10014&quot;&gt;&lt;property id=&quot;20148&quot; value=&quot;5&quot;/&gt;&lt;property id=&quot;20300&quot; value=&quot;Slide 11 - &amp;quot;MUMMY,OH MUMMY&amp;#x0D;&amp;#x0A;&amp;quot;&quot;/&gt;&lt;property id=&quot;20307&quot; value=&quot;270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 - &amp;quot;Work in corner&amp;quot;&quot;/&gt;&lt;property id=&quot;20307&quot; value=&quot;277&quot;/&gt;&lt;/object&gt;&lt;object type=&quot;3&quot; unique_id=&quot;10017&quot;&gt;&lt;property id=&quot;20148&quot; value=&quot;5&quot;/&gt;&lt;property id=&quot;20300&quot; value=&quot;Slide 14 - &amp;quot;a) Match each word in A …&amp;quot;&quot;/&gt;&lt;property id=&quot;20307&quot; value=&quot;273&quot;/&gt;&lt;/object&gt;&lt;object type=&quot;3&quot; unique_id=&quot;10018&quot;&gt;&lt;property id=&quot;20148&quot; value=&quot;5&quot;/&gt;&lt;property id=&quot;20300&quot; value=&quot;Slide 15 - &amp;quot;b. Answer the questions/page 51&amp;quot;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 - &amp;quot;Homework&amp;quot;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7|6.5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2.2|1.5|1.4|1.6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3.1|1.5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764</TotalTime>
  <Words>762</Words>
  <Application>Microsoft Office PowerPoint</Application>
  <PresentationFormat>Custom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.Vn3DH</vt:lpstr>
      <vt:lpstr>.VnAristote</vt:lpstr>
      <vt:lpstr>Arial</vt:lpstr>
      <vt:lpstr>Calibri</vt:lpstr>
      <vt:lpstr>Constantia</vt:lpstr>
      <vt:lpstr>Garamond</vt:lpstr>
      <vt:lpstr>Impact</vt:lpstr>
      <vt:lpstr>Rockwell</vt:lpstr>
      <vt:lpstr>Wingdings</vt:lpstr>
      <vt:lpstr>Wingdings 2</vt:lpstr>
      <vt:lpstr>Foundry</vt:lpstr>
      <vt:lpstr>Flow</vt:lpstr>
      <vt:lpstr>ENGLISH 9</vt:lpstr>
      <vt:lpstr>PowerPoint Presentation</vt:lpstr>
      <vt:lpstr>Where is the forest?</vt:lpstr>
      <vt:lpstr>After cutting down the forest ……</vt:lpstr>
      <vt:lpstr>Do you want to help him? Why?</vt:lpstr>
      <vt:lpstr>Where is the wood taken?</vt:lpstr>
      <vt:lpstr>What is this man going to do? Can you stop him?</vt:lpstr>
      <vt:lpstr>Have you ever said “No eating wild animals’ meat”?</vt:lpstr>
      <vt:lpstr>Do you want to live in this place?</vt:lpstr>
      <vt:lpstr>Who are responsible for the pollution?</vt:lpstr>
      <vt:lpstr>Do you notice this sign?</vt:lpstr>
      <vt:lpstr>MUMMY,OH MUMMY </vt:lpstr>
      <vt:lpstr>PowerPoint Presentation</vt:lpstr>
      <vt:lpstr>PowerPoint Presentation</vt:lpstr>
      <vt:lpstr>a) Match each word in A …</vt:lpstr>
      <vt:lpstr>b. Answer the questions/page 51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7</dc:title>
  <dc:creator>Mr Vuong</dc:creator>
  <cp:lastModifiedBy>Mr Vuong</cp:lastModifiedBy>
  <cp:revision>63</cp:revision>
  <dcterms:created xsi:type="dcterms:W3CDTF">2008-10-31T15:28:28Z</dcterms:created>
  <dcterms:modified xsi:type="dcterms:W3CDTF">2022-08-21T13:35:47Z</dcterms:modified>
</cp:coreProperties>
</file>